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4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4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6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5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2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8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5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0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6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2A87-4CB3-424D-8C57-BCC6827C69DF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36E1-A26D-4D07-8C16-E2D078EFC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3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rezi.com/view/TIsXQ8szCgwIqPvsI7j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2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2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3398" y="855676"/>
            <a:ext cx="7717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PRESENT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PPT: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https://prezi.com/view/TIsXQ8szCgwIqPvsI7jO/</a:t>
            </a:r>
            <a:endParaRPr lang="en-US" altLang="zh-TW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7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7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凱 凱</dc:creator>
  <cp:lastModifiedBy>凱 凱</cp:lastModifiedBy>
  <cp:revision>1</cp:revision>
  <dcterms:created xsi:type="dcterms:W3CDTF">2018-06-24T12:18:54Z</dcterms:created>
  <dcterms:modified xsi:type="dcterms:W3CDTF">2018-06-24T12:26:17Z</dcterms:modified>
</cp:coreProperties>
</file>